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Open Sans Extra Bold" charset="0"/>
      <p:regular r:id="rId12"/>
    </p:embeddedFont>
    <p:embeddedFont>
      <p:font typeface="Roboto" charset="0"/>
      <p:regular r:id="rId13"/>
    </p:embeddedFont>
    <p:embeddedFont>
      <p:font typeface="Bai Jamjuree Bold" charset="-34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yVgnV0XSW5htsr/tSaA+8A" hashData="VuO9Xnbyg3U0KSuSb1Jtkt8hvC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01400" cy="11201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80388" y="2466975"/>
            <a:ext cx="7612544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Chybějící 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písmenka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43050" y="8155483"/>
            <a:ext cx="8115300" cy="1404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3"/>
              </a:lnSpc>
            </a:pPr>
            <a:r>
              <a:rPr lang="en-US" sz="4594">
                <a:solidFill>
                  <a:srgbClr val="FFFFFF"/>
                </a:solidFill>
                <a:latin typeface="Roboto"/>
              </a:rPr>
              <a:t>Vytvořila: Kateřina Hladišová          .... @Táborovky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0395">
            <a:off x="1548821" y="8891474"/>
            <a:ext cx="662840" cy="662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01400" cy="11201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59289" y="2015884"/>
            <a:ext cx="14350654" cy="515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Máš napsaných 7 písmen?</a:t>
            </a:r>
          </a:p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Open Sans Extra Bold"/>
              </a:rPr>
              <a:t>Když přečteš písmena po sobě</a:t>
            </a:r>
          </a:p>
          <a:p>
            <a:pPr>
              <a:lnSpc>
                <a:spcPts val="7839"/>
              </a:lnSpc>
            </a:pPr>
            <a:r>
              <a:rPr lang="en-US" sz="5600">
                <a:solidFill>
                  <a:srgbClr val="FFFFFF"/>
                </a:solidFill>
                <a:latin typeface="Open Sans Extra Bold"/>
              </a:rPr>
              <a:t>vznikne ti tajenka.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01400" cy="11201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54042" y="1440510"/>
            <a:ext cx="10694716" cy="594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Bai Jamjuree Bold"/>
              </a:rPr>
              <a:t>Na obrázku je část zvířete a písmena jeho názvu, ale pozor jedno písmeno chybí, poznáš které?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Bai Jamjuree Bold"/>
              </a:rPr>
              <a:t>Napiš si je všechny na papír vedle sebe.</a:t>
            </a:r>
          </a:p>
          <a:p>
            <a:pPr>
              <a:lnSpc>
                <a:spcPts val="6720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01400" cy="11201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1" r="29791" b="111"/>
          <a:stretch>
            <a:fillRect/>
          </a:stretch>
        </p:blipFill>
        <p:spPr>
          <a:xfrm>
            <a:off x="1028700" y="1028700"/>
            <a:ext cx="8686112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201400" y="2695575"/>
            <a:ext cx="5163145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E    R</a:t>
            </a:r>
          </a:p>
          <a:p>
            <a:pPr>
              <a:lnSpc>
                <a:spcPts val="12599"/>
              </a:lnSpc>
            </a:pPr>
            <a:endParaRPr/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B          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01400" cy="11201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8868" r="27082"/>
          <a:stretch>
            <a:fillRect/>
          </a:stretch>
        </p:blipFill>
        <p:spPr>
          <a:xfrm>
            <a:off x="1930848" y="836159"/>
            <a:ext cx="6697140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926341" y="1552575"/>
            <a:ext cx="5110014" cy="633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L     T  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        A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CH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            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01400" cy="11201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1602" t="30080"/>
          <a:stretch>
            <a:fillRect/>
          </a:stretch>
        </p:blipFill>
        <p:spPr>
          <a:xfrm>
            <a:off x="1531833" y="1991407"/>
            <a:ext cx="7220111" cy="57540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513752" y="1895475"/>
            <a:ext cx="5774234" cy="633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     O</a:t>
            </a:r>
          </a:p>
          <a:p>
            <a:pPr>
              <a:lnSpc>
                <a:spcPts val="12599"/>
              </a:lnSpc>
            </a:pPr>
            <a:endParaRPr/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R        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            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01400" cy="11201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62456" t="9692"/>
          <a:stretch>
            <a:fillRect/>
          </a:stretch>
        </p:blipFill>
        <p:spPr>
          <a:xfrm>
            <a:off x="2461224" y="1028700"/>
            <a:ext cx="4646174" cy="743192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38693" y="1496639"/>
            <a:ext cx="4096048" cy="633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K</a:t>
            </a:r>
          </a:p>
          <a:p>
            <a:pPr>
              <a:lnSpc>
                <a:spcPts val="12599"/>
              </a:lnSpc>
            </a:pPr>
            <a:endParaRPr/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         A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01400" cy="11201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3868"/>
          <a:stretch>
            <a:fillRect/>
          </a:stretch>
        </p:blipFill>
        <p:spPr>
          <a:xfrm>
            <a:off x="1028700" y="1028700"/>
            <a:ext cx="6933453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06293" y="1895475"/>
            <a:ext cx="5467350" cy="633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Š       E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   P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P    O      U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  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01400" cy="11201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8699" r="8024" b="60161"/>
          <a:stretch>
            <a:fillRect/>
          </a:stretch>
        </p:blipFill>
        <p:spPr>
          <a:xfrm>
            <a:off x="1892103" y="2182596"/>
            <a:ext cx="7417194" cy="592180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201400" y="2695575"/>
            <a:ext cx="3456980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A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   A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P      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201400" cy="11201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0082"/>
          <a:stretch>
            <a:fillRect/>
          </a:stretch>
        </p:blipFill>
        <p:spPr>
          <a:xfrm>
            <a:off x="1028700" y="1028700"/>
            <a:ext cx="7401054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898835" y="1895475"/>
            <a:ext cx="4873972" cy="633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I             F</a:t>
            </a:r>
          </a:p>
          <a:p>
            <a:pPr>
              <a:lnSpc>
                <a:spcPts val="12599"/>
              </a:lnSpc>
            </a:pPr>
            <a:endParaRPr/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Ž     A</a:t>
            </a:r>
          </a:p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pen Sans Extra Bold"/>
              </a:rPr>
              <a:t>      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Office PowerPoint</Application>
  <PresentationFormat>Vlastní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Open Sans Extra Bold</vt:lpstr>
      <vt:lpstr>Roboto</vt:lpstr>
      <vt:lpstr>Bai Jamjuree Bold</vt:lpstr>
      <vt:lpstr>Calibri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chybějící písmenka</dc:title>
  <dc:creator>petr</dc:creator>
  <cp:lastModifiedBy>petr</cp:lastModifiedBy>
  <cp:revision>2</cp:revision>
  <dcterms:created xsi:type="dcterms:W3CDTF">2006-08-16T00:00:00Z</dcterms:created>
  <dcterms:modified xsi:type="dcterms:W3CDTF">2020-11-10T08:20:16Z</dcterms:modified>
  <dc:identifier>DAENCQ3EZ3g</dc:identifier>
</cp:coreProperties>
</file>